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D31"/>
    <a:srgbClr val="F48024"/>
    <a:srgbClr val="716FB2"/>
    <a:srgbClr val="052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1568" y="-528"/>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77907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71499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330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04997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3016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05068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5F4A0-104A-0C4A-91CA-C8223F3981A3}"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03885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5F4A0-104A-0C4A-91CA-C8223F3981A3}"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3094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F4A0-104A-0C4A-91CA-C8223F3981A3}"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947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91896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170596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B815F4A0-104A-0C4A-91CA-C8223F3981A3}" type="datetimeFigureOut">
              <a:rPr lang="en-US" smtClean="0"/>
              <a:t>5/3/16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C7DAFF89-4FBC-2C41-9638-599DE683348D}" type="slidenum">
              <a:rPr lang="en-US" smtClean="0"/>
              <a:t>‹#›</a:t>
            </a:fld>
            <a:endParaRPr lang="en-US"/>
          </a:p>
        </p:txBody>
      </p:sp>
    </p:spTree>
    <p:extLst>
      <p:ext uri="{BB962C8B-B14F-4D97-AF65-F5344CB8AC3E}">
        <p14:creationId xmlns:p14="http://schemas.microsoft.com/office/powerpoint/2010/main" val="104420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4631074" y="347794"/>
            <a:ext cx="18239794" cy="1852465"/>
          </a:xfrm>
          <a:prstGeom prst="rect">
            <a:avLst/>
          </a:prstGeom>
          <a:noFill/>
          <a:ln>
            <a:noFill/>
          </a:ln>
        </p:spPr>
        <p:txBody>
          <a:bodyPr wrap="square" lIns="0" tIns="0" rIns="0" bIns="0" anchor="t"/>
          <a:lstStyle/>
          <a:p>
            <a:pPr algn="ctr">
              <a:lnSpc>
                <a:spcPts val="5974"/>
              </a:lnSpc>
              <a:spcAft>
                <a:spcPts val="880"/>
              </a:spcAft>
              <a:defRPr lang="en-US"/>
            </a:pPr>
            <a:r>
              <a:rPr sz="5000" b="1" spc="-50" dirty="0">
                <a:solidFill>
                  <a:srgbClr val="178CCB"/>
                </a:solidFill>
                <a:latin typeface="Arial" charset="77"/>
                <a:ea typeface="Arial" charset="77"/>
                <a:cs typeface="Arial" charset="77"/>
              </a:rPr>
              <a:t>Lorem Ipsum Dolor Sit Amet Consectetuer Adipiscing Elit</a:t>
            </a:r>
          </a:p>
          <a:p>
            <a:pPr algn="ctr">
              <a:lnSpc>
                <a:spcPts val="2400"/>
              </a:lnSpc>
              <a:defRPr lang="en-US"/>
            </a:pPr>
            <a:r>
              <a:rPr sz="2200" dirty="0">
                <a:solidFill>
                  <a:srgbClr val="052049"/>
                </a:solidFill>
                <a:latin typeface="Arial" charset="77"/>
                <a:ea typeface="Arial" charset="77"/>
                <a:cs typeface="Arial" charset="77"/>
              </a:rPr>
              <a:t>Duis autern vel eum iri ure dolot in hendrerit in vulputate velit esse </a:t>
            </a:r>
            <a:endParaRPr lang="en-US" sz="2200" dirty="0">
              <a:solidFill>
                <a:srgbClr val="052049"/>
              </a:solidFill>
              <a:latin typeface="Arial" charset="77"/>
              <a:ea typeface="Arial" charset="77"/>
              <a:cs typeface="Arial" charset="77"/>
            </a:endParaRPr>
          </a:p>
          <a:p>
            <a:pPr algn="ctr">
              <a:lnSpc>
                <a:spcPts val="2400"/>
              </a:lnSpc>
              <a:defRPr lang="en-US"/>
            </a:pPr>
            <a:r>
              <a:rPr sz="2200" dirty="0">
                <a:solidFill>
                  <a:srgbClr val="052049"/>
                </a:solidFill>
                <a:latin typeface="Arial" charset="77"/>
                <a:ea typeface="Arial" charset="77"/>
                <a:cs typeface="Arial" charset="77"/>
              </a:rPr>
              <a:t>Molestie consequat, vel illum dolore eu feugiat nulla facilisis at vero eros et accumsan et iusto odio dignissim</a:t>
            </a:r>
          </a:p>
        </p:txBody>
      </p:sp>
      <p:sp>
        <p:nvSpPr>
          <p:cNvPr id="5" name="Rectangle 105"/>
          <p:cNvSpPr>
            <a:spLocks noChangeArrowheads="1"/>
          </p:cNvSpPr>
          <p:nvPr/>
        </p:nvSpPr>
        <p:spPr bwMode="auto">
          <a:xfrm>
            <a:off x="26709182" y="347941"/>
            <a:ext cx="722818" cy="722833"/>
          </a:xfrm>
          <a:prstGeom prst="rect">
            <a:avLst/>
          </a:prstGeom>
          <a:solidFill>
            <a:srgbClr val="716FB2"/>
          </a:solidFill>
          <a:ln>
            <a:noFill/>
          </a:ln>
        </p:spPr>
        <p:txBody>
          <a:bodyPr wrap="none" lIns="77715" tIns="38857" rIns="77715" bIns="38857" anchor="ctr"/>
          <a:lstStyle/>
          <a:p>
            <a:endParaRPr lang="en-US"/>
          </a:p>
        </p:txBody>
      </p:sp>
      <p:sp>
        <p:nvSpPr>
          <p:cNvPr id="7" name="Rectangle 105"/>
          <p:cNvSpPr>
            <a:spLocks noChangeArrowheads="1"/>
          </p:cNvSpPr>
          <p:nvPr/>
        </p:nvSpPr>
        <p:spPr bwMode="auto">
          <a:xfrm>
            <a:off x="25294635" y="620872"/>
            <a:ext cx="443018" cy="443027"/>
          </a:xfrm>
          <a:prstGeom prst="rect">
            <a:avLst/>
          </a:prstGeom>
          <a:solidFill>
            <a:srgbClr val="90BD31"/>
          </a:solidFill>
          <a:ln>
            <a:noFill/>
          </a:ln>
        </p:spPr>
        <p:txBody>
          <a:bodyPr wrap="none" lIns="77715" tIns="38857" rIns="77715" bIns="38857" anchor="ctr"/>
          <a:lstStyle/>
          <a:p>
            <a:endParaRPr lang="en-US"/>
          </a:p>
        </p:txBody>
      </p:sp>
      <p:sp>
        <p:nvSpPr>
          <p:cNvPr id="19" name="TextBox 3"/>
          <p:cNvSpPr txBox="1"/>
          <p:nvPr/>
        </p:nvSpPr>
        <p:spPr>
          <a:xfrm>
            <a:off x="740664" y="2423160"/>
            <a:ext cx="6236208" cy="13231368"/>
          </a:xfrm>
          <a:prstGeom prst="rect">
            <a:avLst/>
          </a:prstGeom>
          <a:solidFill>
            <a:schemeClr val="bg1"/>
          </a:solidFill>
          <a:ln w="10541">
            <a:solidFill>
              <a:srgbClr val="052049"/>
            </a:solidFill>
          </a:ln>
        </p:spPr>
        <p:txBody>
          <a:bodyPr wrap="square" lIns="457200" tIns="45720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Duis autern vel eum iri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Lorem ipsum dolor sit amet</a:t>
            </a:r>
            <a:r>
              <a:rPr lang="en-US" sz="3400" spc="-17" dirty="0">
                <a:solidFill>
                  <a:srgbClr val="178CCB"/>
                </a:solidFill>
                <a:latin typeface="Garamond" charset="77"/>
                <a:ea typeface="Garamond" charset="77"/>
                <a:cs typeface="Garamond" charset="77"/>
              </a:rPr>
              <a:t> </a:t>
            </a:r>
            <a:r>
              <a:rPr sz="3400" spc="-17" dirty="0">
                <a:solidFill>
                  <a:srgbClr val="178CCB"/>
                </a:solidFill>
                <a:latin typeface="Garamond" charset="77"/>
                <a:ea typeface="Garamond" charset="77"/>
                <a:cs typeface="Garamond" charset="77"/>
              </a:rPr>
              <a:t>consectetuer</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endParaRPr lang="en-US" sz="1600"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a:t>
            </a:r>
          </a:p>
          <a:p>
            <a:pPr marL="176259" indent="-201439">
              <a:lnSpc>
                <a:spcPts val="2079"/>
              </a:lnSpc>
              <a:spcAft>
                <a:spcPts val="1377"/>
              </a:spcAft>
              <a:buFont typeface="Arial"/>
              <a:buChar char="•"/>
              <a:defRPr lang="en-US"/>
            </a:pPr>
            <a:r>
              <a:rPr sz="1600" spc="16" dirty="0" smtClean="0">
                <a:latin typeface="Arial" charset="77"/>
                <a:ea typeface="Arial" charset="77"/>
                <a:cs typeface="Arial" charset="77"/>
              </a:rPr>
              <a:t>Vulputate </a:t>
            </a:r>
            <a:r>
              <a:rPr sz="1600" spc="16" dirty="0">
                <a:latin typeface="Arial" charset="77"/>
                <a:ea typeface="Arial" charset="77"/>
                <a:cs typeface="Arial" charset="77"/>
              </a:rPr>
              <a:t>velit esse molestie consequat, vel illum eu feugiat nulla facilisis at vero eros et accumsan</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20" name="TextBox 4"/>
          <p:cNvSpPr txBox="1"/>
          <p:nvPr/>
        </p:nvSpPr>
        <p:spPr>
          <a:xfrm>
            <a:off x="20482560" y="2423160"/>
            <a:ext cx="6236208" cy="13231368"/>
          </a:xfrm>
          <a:prstGeom prst="rect">
            <a:avLst/>
          </a:prstGeom>
          <a:solidFill>
            <a:schemeClr val="bg1"/>
          </a:solidFill>
          <a:ln w="10541">
            <a:solidFill>
              <a:srgbClr val="052049"/>
            </a:solidFill>
          </a:ln>
        </p:spPr>
        <p:txBody>
          <a:bodyPr wrap="square" lIns="457200" tIns="45720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Dolorete feugait nulla</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Nostrud exerci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21" name="TextBox 5"/>
          <p:cNvSpPr txBox="1"/>
          <p:nvPr/>
        </p:nvSpPr>
        <p:spPr>
          <a:xfrm>
            <a:off x="7315200" y="2423160"/>
            <a:ext cx="6236208" cy="6099048"/>
          </a:xfrm>
          <a:prstGeom prst="rect">
            <a:avLst/>
          </a:prstGeom>
          <a:solidFill>
            <a:schemeClr val="bg1"/>
          </a:solidFill>
          <a:ln w="10541">
            <a:solidFill>
              <a:srgbClr val="052049"/>
            </a:solidFill>
          </a:ln>
        </p:spPr>
        <p:txBody>
          <a:bodyPr wrap="square" lIns="457200" tIns="457200" rIns="335731" bIns="335731" anchor="t"/>
          <a:lstStyle/>
          <a:p>
            <a:pPr>
              <a:lnSpc>
                <a:spcPts val="2320"/>
              </a:lnSpc>
              <a:spcAft>
                <a:spcPts val="1377"/>
              </a:spcAft>
              <a:defRPr lang="en-US"/>
            </a:pPr>
            <a:r>
              <a:rPr sz="1800" b="1" spc="17" dirty="0">
                <a:solidFill>
                  <a:srgbClr val="F48024"/>
                </a:solidFill>
                <a:latin typeface="Arial" charset="77"/>
                <a:ea typeface="Arial" charset="77"/>
                <a:cs typeface="Arial" charset="77"/>
              </a:rPr>
              <a:t>Vulputate velit esse molestie</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p:txBody>
      </p:sp>
      <p:sp>
        <p:nvSpPr>
          <p:cNvPr id="22" name="TextBox 6"/>
          <p:cNvSpPr txBox="1"/>
          <p:nvPr/>
        </p:nvSpPr>
        <p:spPr>
          <a:xfrm>
            <a:off x="13898880" y="2423160"/>
            <a:ext cx="6236208" cy="6099048"/>
          </a:xfrm>
          <a:prstGeom prst="rect">
            <a:avLst/>
          </a:prstGeom>
          <a:solidFill>
            <a:schemeClr val="bg1"/>
          </a:solidFill>
          <a:ln w="10541">
            <a:solidFill>
              <a:srgbClr val="052049"/>
            </a:solidFill>
          </a:ln>
        </p:spPr>
        <p:txBody>
          <a:bodyPr wrap="square" lIns="457200" tIns="45720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Ut wisi enim ad minim</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a:lnSpc>
                <a:spcPts val="2079"/>
              </a:lnSpc>
              <a:spcAft>
                <a:spcPts val="1377"/>
              </a:spcAft>
              <a:defRPr lang="en-US"/>
            </a:pPr>
            <a:r>
              <a:rPr sz="1600" spc="16" dirty="0">
                <a:latin typeface="Arial" charset="77"/>
                <a:ea typeface="Arial" charset="77"/>
                <a:cs typeface="Arial" charset="77"/>
              </a:rPr>
              <a:t>Ut wisi enim ad minim veniam, quis nostrud exerci tation allarncorper suscipit lobortis nial.</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a:t>
            </a:r>
            <a:r>
              <a:rPr sz="1600" spc="16" dirty="0" smtClean="0">
                <a:latin typeface="Arial" charset="77"/>
                <a:ea typeface="Arial" charset="77"/>
                <a:cs typeface="Arial" charset="77"/>
              </a:rPr>
              <a:t>Lorem </a:t>
            </a:r>
            <a:r>
              <a:rPr sz="1600" spc="16" dirty="0">
                <a:latin typeface="Arial" charset="77"/>
                <a:ea typeface="Arial" charset="77"/>
                <a:cs typeface="Arial" charset="77"/>
              </a:rPr>
              <a:t>ipsum dolor sit amet, consectetuer adipiscing elit, sed diam nonummy nibh euismod.</a:t>
            </a:r>
          </a:p>
          <a:p>
            <a:pPr marL="174860" indent="-186517">
              <a:lnSpc>
                <a:spcPts val="2079"/>
              </a:lnSpc>
              <a:spcAft>
                <a:spcPts val="1377"/>
              </a:spcAft>
              <a:defRPr lang="en-US"/>
            </a:pPr>
            <a:endParaRPr sz="1600" spc="16" dirty="0">
              <a:latin typeface="Arial" charset="77"/>
              <a:ea typeface="Arial" charset="77"/>
              <a:cs typeface="Arial" charset="77"/>
            </a:endParaRPr>
          </a:p>
        </p:txBody>
      </p:sp>
      <p:sp>
        <p:nvSpPr>
          <p:cNvPr id="25" name="TextBox 6"/>
          <p:cNvSpPr txBox="1"/>
          <p:nvPr/>
        </p:nvSpPr>
        <p:spPr>
          <a:xfrm>
            <a:off x="7315200" y="8860536"/>
            <a:ext cx="12819888" cy="6793992"/>
          </a:xfrm>
          <a:prstGeom prst="rect">
            <a:avLst/>
          </a:prstGeom>
          <a:solidFill>
            <a:schemeClr val="bg1"/>
          </a:solidFill>
          <a:ln w="10541">
            <a:solidFill>
              <a:srgbClr val="052049"/>
            </a:solidFill>
          </a:ln>
        </p:spPr>
        <p:txBody>
          <a:bodyPr wrap="square" lIns="457200" tIns="457200" rIns="335731" bIns="335731" anchor="t"/>
          <a:lstStyle/>
          <a:p>
            <a:pPr>
              <a:lnSpc>
                <a:spcPts val="3200"/>
              </a:lnSpc>
              <a:spcAft>
                <a:spcPts val="1652"/>
              </a:spcAft>
              <a:defRPr lang="en-US"/>
            </a:pPr>
            <a:r>
              <a:rPr lang="en-US" sz="3400" spc="-17" dirty="0" err="1">
                <a:solidFill>
                  <a:srgbClr val="178CCB"/>
                </a:solidFill>
                <a:latin typeface="Garamond" charset="77"/>
                <a:ea typeface="Garamond" charset="77"/>
                <a:cs typeface="Garamond" charset="77"/>
              </a:rPr>
              <a:t>Laoreet</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dolore</a:t>
            </a:r>
            <a:r>
              <a:rPr lang="en-US" sz="3400" spc="-17" dirty="0">
                <a:solidFill>
                  <a:srgbClr val="178CCB"/>
                </a:solidFill>
                <a:latin typeface="Garamond" charset="77"/>
                <a:ea typeface="Garamond" charset="77"/>
                <a:cs typeface="Garamond" charset="77"/>
              </a:rPr>
              <a:t> magna </a:t>
            </a:r>
            <a:r>
              <a:rPr lang="en-US" sz="3400" spc="-17" dirty="0" err="1">
                <a:solidFill>
                  <a:srgbClr val="178CCB"/>
                </a:solidFill>
                <a:latin typeface="Garamond" charset="77"/>
                <a:ea typeface="Garamond" charset="77"/>
                <a:cs typeface="Garamond" charset="77"/>
              </a:rPr>
              <a:t>aliquam</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eret</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volutpat</a:t>
            </a:r>
            <a:endParaRPr lang="en-US" sz="3400" spc="-17" dirty="0">
              <a:solidFill>
                <a:srgbClr val="178CCB"/>
              </a:solidFill>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a:t>
            </a:r>
          </a:p>
        </p:txBody>
      </p:sp>
      <p:sp>
        <p:nvSpPr>
          <p:cNvPr id="24" name="TextBox 12"/>
          <p:cNvSpPr txBox="1"/>
          <p:nvPr/>
        </p:nvSpPr>
        <p:spPr>
          <a:xfrm>
            <a:off x="15102082" y="14036040"/>
            <a:ext cx="4617562" cy="1095815"/>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sp>
        <p:nvSpPr>
          <p:cNvPr id="26" name="TextBox 10"/>
          <p:cNvSpPr txBox="1"/>
          <p:nvPr/>
        </p:nvSpPr>
        <p:spPr>
          <a:xfrm>
            <a:off x="7958942" y="14038814"/>
            <a:ext cx="2835711" cy="1382468"/>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pic>
        <p:nvPicPr>
          <p:cNvPr id="28" name="Picture 27"/>
          <p:cNvPicPr>
            <a:picLocks noChangeAspect="1"/>
          </p:cNvPicPr>
          <p:nvPr/>
        </p:nvPicPr>
        <p:blipFill>
          <a:blip r:embed="rId2"/>
          <a:stretch>
            <a:fillRect/>
          </a:stretch>
        </p:blipFill>
        <p:spPr>
          <a:xfrm>
            <a:off x="7958942" y="10910557"/>
            <a:ext cx="2794000" cy="2794000"/>
          </a:xfrm>
          <a:prstGeom prst="rect">
            <a:avLst/>
          </a:prstGeom>
        </p:spPr>
      </p:pic>
      <p:pic>
        <p:nvPicPr>
          <p:cNvPr id="29" name="Picture 28"/>
          <p:cNvPicPr>
            <a:picLocks noChangeAspect="1"/>
          </p:cNvPicPr>
          <p:nvPr/>
        </p:nvPicPr>
        <p:blipFill>
          <a:blip r:embed="rId3"/>
          <a:stretch>
            <a:fillRect/>
          </a:stretch>
        </p:blipFill>
        <p:spPr>
          <a:xfrm>
            <a:off x="11416577" y="10910557"/>
            <a:ext cx="2794000" cy="2794000"/>
          </a:xfrm>
          <a:prstGeom prst="rect">
            <a:avLst/>
          </a:prstGeom>
        </p:spPr>
      </p:pic>
      <p:sp>
        <p:nvSpPr>
          <p:cNvPr id="30" name="TextBox 10"/>
          <p:cNvSpPr txBox="1"/>
          <p:nvPr/>
        </p:nvSpPr>
        <p:spPr>
          <a:xfrm>
            <a:off x="11416577" y="14038814"/>
            <a:ext cx="2835711" cy="1382468"/>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pic>
        <p:nvPicPr>
          <p:cNvPr id="31" name="Picture 30"/>
          <p:cNvPicPr>
            <a:picLocks noChangeAspect="1"/>
          </p:cNvPicPr>
          <p:nvPr/>
        </p:nvPicPr>
        <p:blipFill>
          <a:blip r:embed="rId4"/>
          <a:stretch>
            <a:fillRect/>
          </a:stretch>
        </p:blipFill>
        <p:spPr>
          <a:xfrm>
            <a:off x="15096957" y="10810297"/>
            <a:ext cx="4546600" cy="2578100"/>
          </a:xfrm>
          <a:prstGeom prst="rect">
            <a:avLst/>
          </a:prstGeom>
        </p:spPr>
      </p:pic>
      <p:sp>
        <p:nvSpPr>
          <p:cNvPr id="33" name="Rectangle 105"/>
          <p:cNvSpPr>
            <a:spLocks noChangeArrowheads="1"/>
          </p:cNvSpPr>
          <p:nvPr/>
        </p:nvSpPr>
        <p:spPr bwMode="auto">
          <a:xfrm>
            <a:off x="25737653" y="1070774"/>
            <a:ext cx="969263" cy="969263"/>
          </a:xfrm>
          <a:prstGeom prst="rect">
            <a:avLst/>
          </a:prstGeom>
          <a:solidFill>
            <a:srgbClr val="F48024"/>
          </a:solidFill>
          <a:ln>
            <a:noFill/>
          </a:ln>
        </p:spPr>
        <p:txBody>
          <a:bodyPr wrap="none" lIns="77715" tIns="38857" rIns="77715" bIns="38857" anchor="ctr"/>
          <a:lstStyle/>
          <a:p>
            <a:endParaRPr lang="en-US"/>
          </a:p>
        </p:txBody>
      </p:sp>
      <p:sp>
        <p:nvSpPr>
          <p:cNvPr id="18" name="TextBox 12"/>
          <p:cNvSpPr txBox="1"/>
          <p:nvPr/>
        </p:nvSpPr>
        <p:spPr>
          <a:xfrm>
            <a:off x="20445984" y="15773400"/>
            <a:ext cx="4785941" cy="1662240"/>
          </a:xfrm>
          <a:prstGeom prst="rect">
            <a:avLst/>
          </a:prstGeom>
          <a:noFill/>
          <a:ln>
            <a:noFill/>
          </a:ln>
        </p:spPr>
        <p:txBody>
          <a:bodyPr wrap="square" lIns="0" tIns="0" rIns="0" bIns="0" anchor="t"/>
          <a:lstStyle/>
          <a:p>
            <a:pPr>
              <a:lnSpc>
                <a:spcPts val="1663"/>
              </a:lnSpc>
              <a:spcAft>
                <a:spcPts val="275"/>
              </a:spcAft>
              <a:defRPr lang="en-US"/>
            </a:pPr>
            <a:endParaRPr lang="en-US" sz="1300" b="1" spc="12" dirty="0" smtClean="0">
              <a:solidFill>
                <a:srgbClr val="716FB2"/>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r>
              <a:rPr lang="en-US" sz="3000" b="1" spc="12" dirty="0" smtClean="0">
                <a:solidFill>
                  <a:srgbClr val="BA0000"/>
                </a:solidFill>
                <a:latin typeface="Arial" charset="77"/>
                <a:ea typeface="Arial" charset="77"/>
                <a:cs typeface="Arial" charset="77"/>
              </a:rPr>
              <a:t>Need to output at 200%</a:t>
            </a:r>
            <a:endParaRPr sz="3000" spc="12" dirty="0">
              <a:solidFill>
                <a:srgbClr val="BA0000"/>
              </a:solidFill>
              <a:latin typeface="Arial" charset="77"/>
              <a:ea typeface="Arial" charset="77"/>
              <a:cs typeface="Arial" charset="77"/>
            </a:endParaRPr>
          </a:p>
        </p:txBody>
      </p:sp>
      <p:pic>
        <p:nvPicPr>
          <p:cNvPr id="27" name="Picture 26" descr="UCSF_Diller_navy_RGB.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08" y="520642"/>
            <a:ext cx="3656866" cy="1127930"/>
          </a:xfrm>
          <a:prstGeom prst="rect">
            <a:avLst/>
          </a:prstGeom>
        </p:spPr>
      </p:pic>
    </p:spTree>
    <p:extLst>
      <p:ext uri="{BB962C8B-B14F-4D97-AF65-F5344CB8AC3E}">
        <p14:creationId xmlns:p14="http://schemas.microsoft.com/office/powerpoint/2010/main" val="223414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TotalTime>
  <Words>946</Words>
  <Application>Microsoft Macintosh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LekasMiller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Erin Hayes</cp:lastModifiedBy>
  <cp:revision>11</cp:revision>
  <dcterms:created xsi:type="dcterms:W3CDTF">2015-11-13T20:16:42Z</dcterms:created>
  <dcterms:modified xsi:type="dcterms:W3CDTF">2016-05-03T18:02:25Z</dcterms:modified>
</cp:coreProperties>
</file>