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164592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80" y="1896"/>
      </p:cViewPr>
      <p:guideLst>
        <p:guide orient="horz" pos="5184"/>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41C6B-BADB-594A-A612-50CE6A51B98F}"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401387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41C6B-BADB-594A-A612-50CE6A51B98F}"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156067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41C6B-BADB-594A-A612-50CE6A51B98F}"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265501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41C6B-BADB-594A-A612-50CE6A51B98F}"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68636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41C6B-BADB-594A-A612-50CE6A51B98F}"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133668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41C6B-BADB-594A-A612-50CE6A51B98F}"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286423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41C6B-BADB-594A-A612-50CE6A51B98F}" type="datetimeFigureOut">
              <a:rPr lang="en-US" smtClean="0"/>
              <a:t>5/3/16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273496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41C6B-BADB-594A-A612-50CE6A51B98F}" type="datetimeFigureOut">
              <a:rPr lang="en-US" smtClean="0"/>
              <a:t>5/3/16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328878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41C6B-BADB-594A-A612-50CE6A51B98F}" type="datetimeFigureOut">
              <a:rPr lang="en-US" smtClean="0"/>
              <a:t>5/3/16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265254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smtClean="0"/>
              <a:t>Click to edit Master title style</a:t>
            </a:r>
            <a:endParaRPr lang="en-US"/>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41C6B-BADB-594A-A612-50CE6A51B98F}"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373944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smtClean="0"/>
              <a:t>Click to edit Master title style</a:t>
            </a:r>
            <a:endParaRPr lang="en-US"/>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41C6B-BADB-594A-A612-50CE6A51B98F}"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727A8-2E7A-EC46-9C0D-A4B78CD078EC}" type="slidenum">
              <a:rPr lang="en-US" smtClean="0"/>
              <a:t>‹#›</a:t>
            </a:fld>
            <a:endParaRPr lang="en-US"/>
          </a:p>
        </p:txBody>
      </p:sp>
    </p:spTree>
    <p:extLst>
      <p:ext uri="{BB962C8B-B14F-4D97-AF65-F5344CB8AC3E}">
        <p14:creationId xmlns:p14="http://schemas.microsoft.com/office/powerpoint/2010/main" val="2600037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46841C6B-BADB-594A-A612-50CE6A51B98F}" type="datetimeFigureOut">
              <a:rPr lang="en-US" smtClean="0"/>
              <a:t>5/3/16</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832727A8-2E7A-EC46-9C0D-A4B78CD078EC}" type="slidenum">
              <a:rPr lang="en-US" smtClean="0"/>
              <a:t>‹#›</a:t>
            </a:fld>
            <a:endParaRPr lang="en-US"/>
          </a:p>
        </p:txBody>
      </p:sp>
    </p:spTree>
    <p:extLst>
      <p:ext uri="{BB962C8B-B14F-4D97-AF65-F5344CB8AC3E}">
        <p14:creationId xmlns:p14="http://schemas.microsoft.com/office/powerpoint/2010/main" val="2942981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008"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1254008" rtl="0" eaLnBrk="1" latinLnBrk="0" hangingPunct="1">
        <a:spcBef>
          <a:spcPct val="20000"/>
        </a:spcBef>
        <a:buFont typeface="Arial"/>
        <a:buChar char="•"/>
        <a:defRPr sz="8800" kern="1200">
          <a:solidFill>
            <a:schemeClr val="tx1"/>
          </a:solidFill>
          <a:latin typeface="+mn-lt"/>
          <a:ea typeface="+mn-ea"/>
          <a:cs typeface="+mn-cs"/>
        </a:defRPr>
      </a:lvl1pPr>
      <a:lvl2pPr marL="2037763" indent="-783755" algn="l" defTabSz="1254008" rtl="0" eaLnBrk="1" latinLnBrk="0" hangingPunct="1">
        <a:spcBef>
          <a:spcPct val="20000"/>
        </a:spcBef>
        <a:buFont typeface="Arial"/>
        <a:buChar char="–"/>
        <a:defRPr sz="7700" kern="1200">
          <a:solidFill>
            <a:schemeClr val="tx1"/>
          </a:solidFill>
          <a:latin typeface="+mn-lt"/>
          <a:ea typeface="+mn-ea"/>
          <a:cs typeface="+mn-cs"/>
        </a:defRPr>
      </a:lvl2pPr>
      <a:lvl3pPr marL="3135020" indent="-627004" algn="l" defTabSz="1254008" rtl="0" eaLnBrk="1" latinLnBrk="0" hangingPunct="1">
        <a:spcBef>
          <a:spcPct val="20000"/>
        </a:spcBef>
        <a:buFont typeface="Arial"/>
        <a:buChar char="•"/>
        <a:defRPr sz="6600" kern="1200">
          <a:solidFill>
            <a:schemeClr val="tx1"/>
          </a:solidFill>
          <a:latin typeface="+mn-lt"/>
          <a:ea typeface="+mn-ea"/>
          <a:cs typeface="+mn-cs"/>
        </a:defRPr>
      </a:lvl3pPr>
      <a:lvl4pPr marL="4389029" indent="-627004" algn="l" defTabSz="1254008" rtl="0" eaLnBrk="1" latinLnBrk="0" hangingPunct="1">
        <a:spcBef>
          <a:spcPct val="20000"/>
        </a:spcBef>
        <a:buFont typeface="Arial"/>
        <a:buChar char="–"/>
        <a:defRPr sz="5500" kern="1200">
          <a:solidFill>
            <a:schemeClr val="tx1"/>
          </a:solidFill>
          <a:latin typeface="+mn-lt"/>
          <a:ea typeface="+mn-ea"/>
          <a:cs typeface="+mn-cs"/>
        </a:defRPr>
      </a:lvl4pPr>
      <a:lvl5pPr marL="5643037" indent="-627004" algn="l" defTabSz="1254008" rtl="0" eaLnBrk="1" latinLnBrk="0" hangingPunct="1">
        <a:spcBef>
          <a:spcPct val="20000"/>
        </a:spcBef>
        <a:buFont typeface="Arial"/>
        <a:buChar char="»"/>
        <a:defRPr sz="5500" kern="1200">
          <a:solidFill>
            <a:schemeClr val="tx1"/>
          </a:solidFill>
          <a:latin typeface="+mn-lt"/>
          <a:ea typeface="+mn-ea"/>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1243584" y="3017520"/>
            <a:ext cx="5440680" cy="12582144"/>
          </a:xfrm>
          <a:prstGeom prst="rect">
            <a:avLst/>
          </a:prstGeom>
          <a:noFill/>
          <a:ln>
            <a:noFill/>
          </a:ln>
        </p:spPr>
        <p:txBody>
          <a:bodyPr wrap="square" lIns="0" tIns="0" rIns="0" bIns="0" anchor="t"/>
          <a:lstStyle/>
          <a:p>
            <a:pPr>
              <a:lnSpc>
                <a:spcPts val="3200"/>
              </a:lnSpc>
              <a:spcAft>
                <a:spcPts val="1652"/>
              </a:spcAft>
              <a:defRPr lang="en-US"/>
            </a:pPr>
            <a:r>
              <a:rPr sz="3400" spc="-17" dirty="0">
                <a:solidFill>
                  <a:srgbClr val="178CCB"/>
                </a:solidFill>
                <a:latin typeface="Garamond" charset="77"/>
                <a:ea typeface="Garamond" charset="77"/>
                <a:cs typeface="Garamond" charset="77"/>
              </a:rPr>
              <a:t>Duis autern vel eum iri</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 nulla facilisis at vero eros et accumsan et iusto odio dignissim qui blandit praesent luptatum zzril delenit augue duis dolorete feugait nulla facilisi. Lorem ipsum dolor sit amet, consectetuer adipiscing elit, sed diam nonummy nibh euismod tincidunt ut laoreet dolore magna aliquam eret volutpat.</a:t>
            </a:r>
          </a:p>
          <a:p>
            <a:pPr>
              <a:lnSpc>
                <a:spcPts val="3200"/>
              </a:lnSpc>
              <a:spcBef>
                <a:spcPts val="1101"/>
              </a:spcBef>
              <a:spcAft>
                <a:spcPts val="1652"/>
              </a:spcAft>
              <a:defRPr lang="en-US"/>
            </a:pPr>
            <a:r>
              <a:rPr sz="3400" spc="-17" dirty="0">
                <a:solidFill>
                  <a:srgbClr val="178CCB"/>
                </a:solidFill>
                <a:latin typeface="Garamond" charset="77"/>
                <a:ea typeface="Garamond" charset="77"/>
                <a:cs typeface="Garamond" charset="77"/>
              </a:rPr>
              <a:t>Lorem ipsum dolor sit amet consectetuer</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Adipiscing elit, sed diam nonummy nibh euismod tincidunt ut laoreet dolore magna aliquam eret volutpat. Ut wisi enim ad minim veniam, quis nostrud exerci tation allarncorper suscipit lobortis nial ut aliquip ex ea commodo consequat.</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Hendrerit in vulputate velit esse molestie</a:t>
            </a:r>
            <a:endParaRPr sz="1600" b="1" spc="16" dirty="0">
              <a:latin typeface="Arial" charset="77"/>
              <a:ea typeface="Arial" charset="77"/>
              <a:cs typeface="Arial" charset="77"/>
            </a:endParaRP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Duis autern vel eum iri ure dolot in hendrerit in.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Vulputate velit esse molestie consequat, vel illum dolore eu feugiat nulla facilisis at vero eros et accumsan.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dolorete feugait nulla facilisi.</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Lorem ipsum dolor sit amet, consectetuer adipiscing elit, sed diam nonummy nibh euismod.</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Tincidunt ut laoreet dolore magna aliquam eret volutpat 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Duis autern vel eum iri ure dolot in hendrerit in</a:t>
            </a:r>
            <a:r>
              <a:rPr sz="1600" spc="16" dirty="0" smtClean="0">
                <a:latin typeface="Arial" charset="77"/>
                <a:ea typeface="Arial" charset="77"/>
                <a:cs typeface="Arial" charset="77"/>
              </a:rPr>
              <a:t>.</a:t>
            </a:r>
          </a:p>
        </p:txBody>
      </p:sp>
      <p:sp>
        <p:nvSpPr>
          <p:cNvPr id="5" name="TextBox 8"/>
          <p:cNvSpPr txBox="1"/>
          <p:nvPr/>
        </p:nvSpPr>
        <p:spPr>
          <a:xfrm>
            <a:off x="21049488" y="3017520"/>
            <a:ext cx="5440680" cy="11024278"/>
          </a:xfrm>
          <a:prstGeom prst="rect">
            <a:avLst/>
          </a:prstGeom>
          <a:noFill/>
          <a:ln>
            <a:noFill/>
          </a:ln>
        </p:spPr>
        <p:txBody>
          <a:bodyPr wrap="square" lIns="0" tIns="0" rIns="0" bIns="0" anchor="t"/>
          <a:lstStyle/>
          <a:p>
            <a:pPr>
              <a:lnSpc>
                <a:spcPts val="3200"/>
              </a:lnSpc>
              <a:spcAft>
                <a:spcPts val="1652"/>
              </a:spcAft>
              <a:defRPr lang="en-US"/>
            </a:pPr>
            <a:r>
              <a:rPr sz="3400" spc="-17" dirty="0">
                <a:solidFill>
                  <a:srgbClr val="178CCB"/>
                </a:solidFill>
                <a:latin typeface="Garamond" charset="77"/>
                <a:ea typeface="Garamond" charset="77"/>
                <a:cs typeface="Garamond" charset="77"/>
              </a:rPr>
              <a:t>Dolorete feugait nulla</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 nulla facilisis at vero eros et accumsan et iusto odio dignissim qui blandit praesent luptatum zzril delenit augue duis dolorete feugait nulla facilisi. Lorem ipsum dolor sit amet, consectetuer adipiscing elit, sed diam nonummy nibh euismod tincidunt ut laoreet dolore magna aliquam eret volutpat.</a:t>
            </a:r>
          </a:p>
          <a:p>
            <a:pPr>
              <a:lnSpc>
                <a:spcPts val="3200"/>
              </a:lnSpc>
              <a:spcBef>
                <a:spcPts val="1101"/>
              </a:spcBef>
              <a:spcAft>
                <a:spcPts val="1652"/>
              </a:spcAft>
              <a:defRPr lang="en-US"/>
            </a:pPr>
            <a:r>
              <a:rPr sz="3400" spc="-17" dirty="0">
                <a:solidFill>
                  <a:srgbClr val="178CCB"/>
                </a:solidFill>
                <a:latin typeface="Garamond" charset="77"/>
                <a:ea typeface="Garamond" charset="77"/>
                <a:cs typeface="Garamond" charset="77"/>
              </a:rPr>
              <a:t>Nostrud exerci</a:t>
            </a:r>
            <a:endParaRPr sz="3400" spc="34" dirty="0">
              <a:latin typeface="Garamond" charset="77"/>
              <a:ea typeface="Garamond" charset="77"/>
              <a:cs typeface="Garamond" charset="77"/>
            </a:endParaRPr>
          </a:p>
          <a:p>
            <a:pPr>
              <a:lnSpc>
                <a:spcPts val="2079"/>
              </a:lnSpc>
              <a:spcAft>
                <a:spcPts val="1377"/>
              </a:spcAft>
              <a:defRPr lang="en-US"/>
            </a:pPr>
            <a:r>
              <a:rPr sz="1600" spc="16" dirty="0">
                <a:latin typeface="Arial" charset="77"/>
                <a:ea typeface="Arial" charset="77"/>
                <a:cs typeface="Arial" charset="77"/>
              </a:rPr>
              <a:t>Adipiscing elit, sed diam nonummy nibh euismod tincidunt ut laoreet dolore magna aliquam eret volutpat. Ut wisi enim ad minim veniam, quis nostrud exerci tation allarncorper suscipit lobortis nial ut aliquip ex ea commodo consequat.</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Hendrerit in vulputate velit esse molestie</a:t>
            </a:r>
            <a:endParaRPr sz="1600" b="1" spc="16" dirty="0">
              <a:latin typeface="Arial" charset="77"/>
              <a:ea typeface="Arial" charset="77"/>
              <a:cs typeface="Arial" charset="77"/>
            </a:endParaRP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Duis autern vel eum iri ure dolot in hendrerit in.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Vulputate velit esse molestie consequat, vel illum eu feugiat nulla facilisis at vero eros et accumsan.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dolorete feugait nulla facilisi.</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Lorem ipsum dolor sit amet, consectetuer adipiscing elit, sed diam nonummy nibh euismod</a:t>
            </a:r>
            <a:r>
              <a:rPr sz="1600" spc="16" dirty="0" smtClean="0">
                <a:latin typeface="Arial" charset="77"/>
                <a:ea typeface="Arial" charset="77"/>
                <a:cs typeface="Arial" charset="77"/>
              </a:rPr>
              <a:t>.</a:t>
            </a:r>
            <a:endParaRPr sz="1600" spc="16" dirty="0">
              <a:latin typeface="Arial" charset="77"/>
              <a:ea typeface="Arial" charset="77"/>
              <a:cs typeface="Arial" charset="77"/>
            </a:endParaRPr>
          </a:p>
        </p:txBody>
      </p:sp>
      <p:sp>
        <p:nvSpPr>
          <p:cNvPr id="6" name="TextBox 9"/>
          <p:cNvSpPr txBox="1"/>
          <p:nvPr/>
        </p:nvSpPr>
        <p:spPr>
          <a:xfrm>
            <a:off x="7845552" y="3017520"/>
            <a:ext cx="5440680" cy="12582144"/>
          </a:xfrm>
          <a:prstGeom prst="rect">
            <a:avLst/>
          </a:prstGeom>
          <a:noFill/>
          <a:ln>
            <a:noFill/>
          </a:ln>
        </p:spPr>
        <p:txBody>
          <a:bodyPr wrap="square" lIns="0" tIns="0" rIns="0" bIns="0" anchor="t"/>
          <a:lstStyle/>
          <a:p>
            <a:pPr marL="176259" indent="-201439">
              <a:lnSpc>
                <a:spcPts val="2079"/>
              </a:lnSpc>
              <a:spcAft>
                <a:spcPts val="1377"/>
              </a:spcAft>
              <a:buFont typeface="Arial"/>
              <a:buChar char="•"/>
              <a:defRPr lang="en-US"/>
            </a:pPr>
            <a:r>
              <a:rPr lang="en-US" sz="1600" spc="16" dirty="0" err="1">
                <a:latin typeface="Arial" charset="77"/>
                <a:ea typeface="Arial" charset="77"/>
                <a:cs typeface="Arial" charset="77"/>
              </a:rPr>
              <a:t>Ut</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wisi</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enim</a:t>
            </a:r>
            <a:r>
              <a:rPr lang="en-US" sz="1600" spc="16" dirty="0">
                <a:latin typeface="Arial" charset="77"/>
                <a:ea typeface="Arial" charset="77"/>
                <a:cs typeface="Arial" charset="77"/>
              </a:rPr>
              <a:t> ad minim </a:t>
            </a:r>
            <a:r>
              <a:rPr lang="en-US" sz="1600" spc="16" dirty="0" err="1">
                <a:latin typeface="Arial" charset="77"/>
                <a:ea typeface="Arial" charset="77"/>
                <a:cs typeface="Arial" charset="77"/>
              </a:rPr>
              <a:t>veniam</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quis</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nostrud</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exerci</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tation</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allarncorper</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suscipit</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lobortis</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nial</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ut</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aliquip</a:t>
            </a:r>
            <a:r>
              <a:rPr lang="en-US" sz="1600" spc="16" dirty="0">
                <a:latin typeface="Arial" charset="77"/>
                <a:ea typeface="Arial" charset="77"/>
                <a:cs typeface="Arial" charset="77"/>
              </a:rPr>
              <a:t> ex </a:t>
            </a:r>
            <a:r>
              <a:rPr lang="en-US" sz="1600" spc="16" dirty="0" err="1">
                <a:latin typeface="Arial" charset="77"/>
                <a:ea typeface="Arial" charset="77"/>
                <a:cs typeface="Arial" charset="77"/>
              </a:rPr>
              <a:t>ea</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commodo</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consequat</a:t>
            </a:r>
            <a:r>
              <a:rPr lang="en-US" sz="1600" spc="16" dirty="0">
                <a:latin typeface="Arial" charset="77"/>
                <a:ea typeface="Arial" charset="77"/>
                <a:cs typeface="Arial" charset="77"/>
              </a:rPr>
              <a:t>.</a:t>
            </a:r>
          </a:p>
          <a:p>
            <a:pPr marL="176259" indent="-201439">
              <a:lnSpc>
                <a:spcPts val="2079"/>
              </a:lnSpc>
              <a:spcAft>
                <a:spcPts val="1377"/>
              </a:spcAft>
              <a:buFont typeface="Arial"/>
              <a:buChar char="•"/>
              <a:defRPr lang="en-US"/>
            </a:pPr>
            <a:r>
              <a:rPr lang="en-US" sz="1600" spc="16" dirty="0" err="1">
                <a:latin typeface="Arial" charset="77"/>
                <a:ea typeface="Arial" charset="77"/>
                <a:cs typeface="Arial" charset="77"/>
              </a:rPr>
              <a:t>Duis</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autern</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vel</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eum</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iri</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ure</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dolot</a:t>
            </a:r>
            <a:r>
              <a:rPr lang="en-US" sz="1600" spc="16" dirty="0">
                <a:latin typeface="Arial" charset="77"/>
                <a:ea typeface="Arial" charset="77"/>
                <a:cs typeface="Arial" charset="77"/>
              </a:rPr>
              <a:t> in </a:t>
            </a:r>
            <a:r>
              <a:rPr lang="en-US" sz="1600" spc="16" dirty="0" err="1">
                <a:latin typeface="Arial" charset="77"/>
                <a:ea typeface="Arial" charset="77"/>
                <a:cs typeface="Arial" charset="77"/>
              </a:rPr>
              <a:t>hendrerit</a:t>
            </a:r>
            <a:r>
              <a:rPr lang="en-US" sz="1600" spc="16" dirty="0">
                <a:latin typeface="Arial" charset="77"/>
                <a:ea typeface="Arial" charset="77"/>
                <a:cs typeface="Arial" charset="77"/>
              </a:rPr>
              <a:t> in.</a:t>
            </a:r>
          </a:p>
          <a:p>
            <a:pPr marL="176259" indent="-201439">
              <a:lnSpc>
                <a:spcPts val="2079"/>
              </a:lnSpc>
              <a:spcAft>
                <a:spcPts val="1377"/>
              </a:spcAft>
              <a:buFont typeface="Arial"/>
              <a:buChar char="•"/>
              <a:defRPr lang="en-US"/>
            </a:pPr>
            <a:r>
              <a:rPr lang="en-US" sz="1600" spc="16" dirty="0" err="1">
                <a:latin typeface="Arial" charset="77"/>
                <a:ea typeface="Arial" charset="77"/>
                <a:cs typeface="Arial" charset="77"/>
              </a:rPr>
              <a:t>Vulputate</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velit</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esse</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molestie</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consequat</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vel</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illum</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eu</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feugiat</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nulla</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facilisis</a:t>
            </a:r>
            <a:r>
              <a:rPr lang="en-US" sz="1600" spc="16" dirty="0">
                <a:latin typeface="Arial" charset="77"/>
                <a:ea typeface="Arial" charset="77"/>
                <a:cs typeface="Arial" charset="77"/>
              </a:rPr>
              <a:t> at </a:t>
            </a:r>
            <a:r>
              <a:rPr lang="en-US" sz="1600" spc="16" dirty="0" err="1">
                <a:latin typeface="Arial" charset="77"/>
                <a:ea typeface="Arial" charset="77"/>
                <a:cs typeface="Arial" charset="77"/>
              </a:rPr>
              <a:t>vero</a:t>
            </a:r>
            <a:r>
              <a:rPr lang="en-US" sz="1600" spc="16" dirty="0">
                <a:latin typeface="Arial" charset="77"/>
                <a:ea typeface="Arial" charset="77"/>
                <a:cs typeface="Arial" charset="77"/>
              </a:rPr>
              <a:t> </a:t>
            </a:r>
            <a:r>
              <a:rPr lang="en-US" sz="1600" spc="16" dirty="0" err="1">
                <a:latin typeface="Arial" charset="77"/>
                <a:ea typeface="Arial" charset="77"/>
                <a:cs typeface="Arial" charset="77"/>
              </a:rPr>
              <a:t>eros</a:t>
            </a:r>
            <a:r>
              <a:rPr lang="en-US" sz="1600" spc="16" dirty="0">
                <a:latin typeface="Arial" charset="77"/>
                <a:ea typeface="Arial" charset="77"/>
                <a:cs typeface="Arial" charset="77"/>
              </a:rPr>
              <a:t> et </a:t>
            </a:r>
            <a:r>
              <a:rPr lang="en-US" sz="1600" spc="16" dirty="0" err="1">
                <a:latin typeface="Arial" charset="77"/>
                <a:ea typeface="Arial" charset="77"/>
                <a:cs typeface="Arial" charset="77"/>
              </a:rPr>
              <a:t>accumsan</a:t>
            </a:r>
            <a:endParaRPr lang="en-US" sz="1600" spc="16" dirty="0">
              <a:latin typeface="Arial" charset="77"/>
              <a:ea typeface="Arial" charset="77"/>
              <a:cs typeface="Arial" charset="77"/>
            </a:endParaRPr>
          </a:p>
          <a:p>
            <a:pPr>
              <a:lnSpc>
                <a:spcPts val="2320"/>
              </a:lnSpc>
              <a:spcAft>
                <a:spcPts val="1377"/>
              </a:spcAft>
              <a:defRPr lang="en-US"/>
            </a:pPr>
            <a:r>
              <a:rPr sz="1800" b="1" spc="17" dirty="0" smtClean="0">
                <a:solidFill>
                  <a:srgbClr val="F48024"/>
                </a:solidFill>
                <a:latin typeface="Arial" charset="77"/>
                <a:ea typeface="Arial" charset="77"/>
                <a:cs typeface="Arial" charset="77"/>
              </a:rPr>
              <a:t>Vulputate </a:t>
            </a:r>
            <a:r>
              <a:rPr sz="1800" b="1" spc="17" dirty="0">
                <a:solidFill>
                  <a:srgbClr val="F48024"/>
                </a:solidFill>
                <a:latin typeface="Arial" charset="77"/>
                <a:ea typeface="Arial" charset="77"/>
                <a:cs typeface="Arial" charset="77"/>
              </a:rPr>
              <a:t>velit esse molestie</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 nulla facilisis at vero eros et accumsan et iusto odio dignissim qui blandit praesent luptatum zzril delenit augue duis dolorete feugait nulla facilisi. </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Dignissim qui blandit praesent luptatum zzril delenit augue duis dolorete feugait nulla facilisi.</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Lorem ipsum dolor sit amet, consectetuer adipiscing elit, sed diam nonummy nibh euismod.</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Tincidunt ut laoreet dolore magna aliquam eret volutpat Ut wisi enim ad minim veniam, quis nostrud exerci tation allarncorper suscipit lobortis nial ut aliquip ex ea commodo consequat.</a:t>
            </a:r>
          </a:p>
          <a:p>
            <a:pPr>
              <a:lnSpc>
                <a:spcPts val="3200"/>
              </a:lnSpc>
              <a:spcBef>
                <a:spcPts val="1101"/>
              </a:spcBef>
              <a:spcAft>
                <a:spcPts val="1652"/>
              </a:spcAft>
              <a:defRPr lang="en-US"/>
            </a:pPr>
            <a:r>
              <a:rPr sz="3400" spc="-17" dirty="0" smtClean="0">
                <a:solidFill>
                  <a:srgbClr val="178CCB"/>
                </a:solidFill>
                <a:latin typeface="Garamond" charset="77"/>
                <a:ea typeface="Garamond" charset="77"/>
                <a:cs typeface="Garamond" charset="77"/>
              </a:rPr>
              <a:t>Ut </a:t>
            </a:r>
            <a:r>
              <a:rPr sz="3400" spc="-17" dirty="0">
                <a:solidFill>
                  <a:srgbClr val="178CCB"/>
                </a:solidFill>
                <a:latin typeface="Garamond" charset="77"/>
                <a:ea typeface="Garamond" charset="77"/>
                <a:cs typeface="Garamond" charset="77"/>
              </a:rPr>
              <a:t>wisi enim ad minim</a:t>
            </a: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 Ut wisi enim ad minim veniam, quis nostrud exerci tation allarncorper suscipit lobortis nial ut aliquip ex ea commodo consequat.</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Hendrerit in vulputate velit esse molestie</a:t>
            </a:r>
            <a:endParaRPr sz="1600" b="1" spc="16" dirty="0">
              <a:latin typeface="Arial" charset="77"/>
              <a:ea typeface="Arial" charset="77"/>
              <a:cs typeface="Arial" charset="77"/>
            </a:endParaRPr>
          </a:p>
          <a:p>
            <a:pPr>
              <a:lnSpc>
                <a:spcPts val="2079"/>
              </a:lnSpc>
              <a:spcAft>
                <a:spcPts val="1377"/>
              </a:spcAft>
              <a:defRPr lang="en-US"/>
            </a:pPr>
            <a:r>
              <a:rPr sz="1600" spc="16" dirty="0">
                <a:latin typeface="Arial" charset="77"/>
                <a:ea typeface="Arial" charset="77"/>
                <a:cs typeface="Arial" charset="77"/>
              </a:rPr>
              <a:t>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Ut wisi enim ad minim veniam, quis nostrud exerci tation allarncorper suscipit lobortis nial ut aliquip ex ea commodo consequat.</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Duis autern vel eum iri ure dolot in hendrerit in.</a:t>
            </a:r>
          </a:p>
          <a:p>
            <a:pPr marL="176259" indent="-201439">
              <a:lnSpc>
                <a:spcPts val="2079"/>
              </a:lnSpc>
              <a:spcAft>
                <a:spcPts val="1377"/>
              </a:spcAft>
              <a:buFont typeface="Arial"/>
              <a:buChar char="•"/>
              <a:defRPr lang="en-US"/>
            </a:pPr>
            <a:r>
              <a:rPr sz="1600" spc="16" dirty="0">
                <a:latin typeface="Arial" charset="77"/>
                <a:ea typeface="Arial" charset="77"/>
                <a:cs typeface="Arial" charset="77"/>
              </a:rPr>
              <a:t>Vulputate velit esse molestie consequat, vel illum eu feugiat nulla facilisis at vero eros et accumsan</a:t>
            </a:r>
            <a:r>
              <a:rPr sz="1600" spc="16" dirty="0" smtClean="0">
                <a:latin typeface="Arial" charset="77"/>
                <a:ea typeface="Arial" charset="77"/>
                <a:cs typeface="Arial" charset="77"/>
              </a:rPr>
              <a:t>.</a:t>
            </a:r>
            <a:endParaRPr sz="1600" spc="16" dirty="0">
              <a:latin typeface="Arial" charset="77"/>
              <a:ea typeface="Arial" charset="77"/>
              <a:cs typeface="Arial" charset="77"/>
            </a:endParaRPr>
          </a:p>
        </p:txBody>
      </p:sp>
      <p:sp>
        <p:nvSpPr>
          <p:cNvPr id="7" name="TextBox 10"/>
          <p:cNvSpPr txBox="1"/>
          <p:nvPr/>
        </p:nvSpPr>
        <p:spPr>
          <a:xfrm>
            <a:off x="14447520" y="3017520"/>
            <a:ext cx="5440680" cy="3540917"/>
          </a:xfrm>
          <a:prstGeom prst="rect">
            <a:avLst/>
          </a:prstGeom>
          <a:noFill/>
          <a:ln>
            <a:noFill/>
          </a:ln>
        </p:spPr>
        <p:txBody>
          <a:bodyPr wrap="square" lIns="0" tIns="0" rIns="0" bIns="0" anchor="t"/>
          <a:lstStyle/>
          <a:p>
            <a:pPr>
              <a:lnSpc>
                <a:spcPts val="3200"/>
              </a:lnSpc>
              <a:spcAft>
                <a:spcPts val="1652"/>
              </a:spcAft>
              <a:defRPr lang="en-US"/>
            </a:pPr>
            <a:r>
              <a:rPr sz="3400" spc="-17" dirty="0">
                <a:solidFill>
                  <a:srgbClr val="178CCB"/>
                </a:solidFill>
                <a:latin typeface="Garamond" charset="77"/>
                <a:ea typeface="Garamond" charset="77"/>
                <a:cs typeface="Garamond" charset="77"/>
              </a:rPr>
              <a:t>Blandit praesent</a:t>
            </a:r>
          </a:p>
          <a:p>
            <a:pPr>
              <a:lnSpc>
                <a:spcPts val="2079"/>
              </a:lnSpc>
              <a:spcAft>
                <a:spcPts val="1377"/>
              </a:spcAft>
              <a:defRPr lang="en-US"/>
            </a:pPr>
            <a:r>
              <a:rPr sz="1600" spc="16"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320"/>
              </a:lnSpc>
              <a:spcBef>
                <a:spcPts val="826"/>
              </a:spcBef>
              <a:spcAft>
                <a:spcPts val="1377"/>
              </a:spcAft>
              <a:defRPr lang="en-US"/>
            </a:pPr>
            <a:r>
              <a:rPr sz="1800" b="1" spc="17" dirty="0">
                <a:solidFill>
                  <a:srgbClr val="F48024"/>
                </a:solidFill>
                <a:latin typeface="Arial" charset="77"/>
                <a:ea typeface="Arial" charset="77"/>
                <a:cs typeface="Arial" charset="77"/>
              </a:rPr>
              <a:t>Nostrud exerci tation allarncorper</a:t>
            </a:r>
          </a:p>
          <a:p>
            <a:pPr>
              <a:lnSpc>
                <a:spcPts val="2079"/>
              </a:lnSpc>
              <a:spcAft>
                <a:spcPts val="1377"/>
              </a:spcAft>
              <a:defRPr lang="en-US"/>
            </a:pPr>
            <a:r>
              <a:rPr sz="1600" spc="16" dirty="0">
                <a:latin typeface="Arial" charset="77"/>
                <a:ea typeface="Arial" charset="77"/>
                <a:cs typeface="Arial" charset="77"/>
              </a:rPr>
              <a:t>Duis autern vel eum iri ure dolot in hendrerit in vulputate velit esse molestie consequat, vel illum dolore eu feugiat.</a:t>
            </a:r>
          </a:p>
        </p:txBody>
      </p:sp>
      <p:sp>
        <p:nvSpPr>
          <p:cNvPr id="8" name="TextBox 11"/>
          <p:cNvSpPr txBox="1"/>
          <p:nvPr/>
        </p:nvSpPr>
        <p:spPr>
          <a:xfrm>
            <a:off x="17593495" y="7070088"/>
            <a:ext cx="2052449" cy="1971925"/>
          </a:xfrm>
          <a:prstGeom prst="rect">
            <a:avLst/>
          </a:prstGeom>
          <a:noFill/>
          <a:ln>
            <a:noFill/>
          </a:ln>
        </p:spPr>
        <p:txBody>
          <a:bodyPr wrap="square" lIns="0" tIns="0" rIns="0" bIns="0" anchor="t"/>
          <a:lstStyle/>
          <a:p>
            <a:pPr>
              <a:lnSpc>
                <a:spcPts val="1663"/>
              </a:lnSpc>
              <a:spcAft>
                <a:spcPts val="275"/>
              </a:spcAft>
              <a:defRPr lang="en-US"/>
            </a:pPr>
            <a:r>
              <a:rPr sz="1300" b="1" spc="12" dirty="0">
                <a:solidFill>
                  <a:srgbClr val="716FB2"/>
                </a:solidFill>
                <a:latin typeface="Arial" charset="77"/>
                <a:ea typeface="Arial" charset="77"/>
                <a:cs typeface="Arial" charset="77"/>
              </a:rPr>
              <a:t>Duis autern vel eum iri</a:t>
            </a:r>
            <a:endParaRPr sz="1300" b="1" spc="12" dirty="0">
              <a:latin typeface="Arial" charset="77"/>
              <a:ea typeface="Arial" charset="77"/>
              <a:cs typeface="Arial" charset="77"/>
            </a:endParaRPr>
          </a:p>
          <a:p>
            <a:pPr>
              <a:lnSpc>
                <a:spcPts val="1663"/>
              </a:lnSpc>
              <a:spcAft>
                <a:spcPts val="1101"/>
              </a:spcAft>
              <a:defRPr lang="en-US"/>
            </a:pPr>
            <a:r>
              <a:rPr sz="1300" spc="12" dirty="0">
                <a:latin typeface="Arial" charset="77"/>
                <a:ea typeface="Arial" charset="77"/>
                <a:cs typeface="Arial" charset="77"/>
              </a:rPr>
              <a:t>Ure dolot in hendrerit in vulputate velit esse molestie consequat, vel illum dolore eu feugiat nulla facilisis at vero eros et accumsan et iusto odio</a:t>
            </a:r>
          </a:p>
        </p:txBody>
      </p:sp>
      <p:sp>
        <p:nvSpPr>
          <p:cNvPr id="9" name="TextBox 12"/>
          <p:cNvSpPr txBox="1"/>
          <p:nvPr/>
        </p:nvSpPr>
        <p:spPr>
          <a:xfrm>
            <a:off x="17593493" y="10030730"/>
            <a:ext cx="2052451" cy="1971925"/>
          </a:xfrm>
          <a:prstGeom prst="rect">
            <a:avLst/>
          </a:prstGeom>
          <a:noFill/>
          <a:ln>
            <a:noFill/>
          </a:ln>
        </p:spPr>
        <p:txBody>
          <a:bodyPr wrap="square" lIns="0" tIns="0" rIns="0" bIns="0" anchor="t"/>
          <a:lstStyle/>
          <a:p>
            <a:pPr>
              <a:lnSpc>
                <a:spcPts val="1663"/>
              </a:lnSpc>
              <a:spcAft>
                <a:spcPts val="275"/>
              </a:spcAft>
              <a:defRPr lang="en-US"/>
            </a:pPr>
            <a:r>
              <a:rPr sz="1300" b="1" spc="12" dirty="0">
                <a:solidFill>
                  <a:srgbClr val="716FB2"/>
                </a:solidFill>
                <a:latin typeface="Arial" charset="77"/>
                <a:ea typeface="Arial" charset="77"/>
                <a:cs typeface="Arial" charset="77"/>
              </a:rPr>
              <a:t>Duis autern vel eum iri</a:t>
            </a:r>
            <a:endParaRPr sz="1300" b="1" spc="12" dirty="0">
              <a:latin typeface="Arial" charset="77"/>
              <a:ea typeface="Arial" charset="77"/>
              <a:cs typeface="Arial" charset="77"/>
            </a:endParaRPr>
          </a:p>
          <a:p>
            <a:pPr>
              <a:lnSpc>
                <a:spcPts val="1663"/>
              </a:lnSpc>
              <a:spcAft>
                <a:spcPts val="1101"/>
              </a:spcAft>
              <a:defRPr lang="en-US"/>
            </a:pPr>
            <a:r>
              <a:rPr sz="1300" spc="12" dirty="0">
                <a:latin typeface="Arial" charset="77"/>
                <a:ea typeface="Arial" charset="77"/>
                <a:cs typeface="Arial" charset="77"/>
              </a:rPr>
              <a:t>Ure dolot in hendrerit in vulputate velit esse molestie consequat, vel illum dolore eu feugiat nulla facilisis at vero eros et accumsan et iusto odio</a:t>
            </a:r>
          </a:p>
        </p:txBody>
      </p:sp>
      <p:sp>
        <p:nvSpPr>
          <p:cNvPr id="11" name="Rectangle 105"/>
          <p:cNvSpPr>
            <a:spLocks noChangeArrowheads="1"/>
          </p:cNvSpPr>
          <p:nvPr/>
        </p:nvSpPr>
        <p:spPr bwMode="auto">
          <a:xfrm>
            <a:off x="0" y="-102406"/>
            <a:ext cx="27432000" cy="2080260"/>
          </a:xfrm>
          <a:prstGeom prst="rect">
            <a:avLst/>
          </a:prstGeom>
          <a:solidFill>
            <a:srgbClr val="18A3AC"/>
          </a:solidFill>
          <a:ln>
            <a:noFill/>
          </a:ln>
        </p:spPr>
        <p:txBody>
          <a:bodyPr wrap="none" lIns="83933" tIns="41966" rIns="83933" bIns="41966" anchor="ctr"/>
          <a:lstStyle/>
          <a:p>
            <a:endParaRPr lang="en-US"/>
          </a:p>
        </p:txBody>
      </p:sp>
      <p:sp>
        <p:nvSpPr>
          <p:cNvPr id="13" name="TextBox 6"/>
          <p:cNvSpPr txBox="1"/>
          <p:nvPr/>
        </p:nvSpPr>
        <p:spPr>
          <a:xfrm>
            <a:off x="2743200" y="130451"/>
            <a:ext cx="21945600" cy="1984898"/>
          </a:xfrm>
          <a:prstGeom prst="rect">
            <a:avLst/>
          </a:prstGeom>
          <a:noFill/>
          <a:ln>
            <a:noFill/>
          </a:ln>
        </p:spPr>
        <p:txBody>
          <a:bodyPr wrap="square" lIns="0" tIns="0" rIns="0" bIns="0" anchor="t"/>
          <a:lstStyle/>
          <a:p>
            <a:pPr algn="ctr">
              <a:lnSpc>
                <a:spcPts val="5974"/>
              </a:lnSpc>
              <a:spcAft>
                <a:spcPts val="880"/>
              </a:spcAft>
              <a:defRPr lang="en-US"/>
            </a:pPr>
            <a:r>
              <a:rPr sz="6000" spc="-59" dirty="0">
                <a:solidFill>
                  <a:srgbClr val="FFFFFF"/>
                </a:solidFill>
                <a:latin typeface="Garamond" charset="77"/>
                <a:ea typeface="Garamond" charset="77"/>
                <a:cs typeface="Garamond" charset="77"/>
              </a:rPr>
              <a:t>Lorem ipsum dolor sit amet consectetuer adipiscing elit</a:t>
            </a:r>
          </a:p>
          <a:p>
            <a:pPr algn="ctr">
              <a:lnSpc>
                <a:spcPts val="2400"/>
              </a:lnSpc>
              <a:defRPr lang="en-US"/>
            </a:pPr>
            <a:r>
              <a:rPr sz="2200" dirty="0">
                <a:solidFill>
                  <a:srgbClr val="FFFFFF"/>
                </a:solidFill>
                <a:latin typeface="Arial" charset="77"/>
                <a:ea typeface="Arial" charset="77"/>
                <a:cs typeface="Arial" charset="77"/>
              </a:rPr>
              <a:t>Duis autern vel eum iri ure dolot in hendrerit in vulputate velit esse </a:t>
            </a:r>
            <a:endParaRPr lang="en-US" sz="2200" dirty="0">
              <a:solidFill>
                <a:srgbClr val="FFFFFF"/>
              </a:solidFill>
              <a:latin typeface="Arial" charset="77"/>
              <a:ea typeface="Arial" charset="77"/>
              <a:cs typeface="Arial" charset="77"/>
            </a:endParaRPr>
          </a:p>
          <a:p>
            <a:pPr algn="ctr">
              <a:lnSpc>
                <a:spcPts val="2400"/>
              </a:lnSpc>
              <a:defRPr lang="en-US"/>
            </a:pPr>
            <a:r>
              <a:rPr sz="2200" dirty="0">
                <a:solidFill>
                  <a:srgbClr val="FFFFFF"/>
                </a:solidFill>
                <a:latin typeface="Arial" charset="77"/>
                <a:ea typeface="Arial" charset="77"/>
                <a:cs typeface="Arial" charset="77"/>
              </a:rPr>
              <a:t>Molestie consequat, vel illum dolore eu feugiat nulla facilisis at vero eros et accumsan et iusto odio dignissim</a:t>
            </a:r>
          </a:p>
        </p:txBody>
      </p:sp>
      <p:pic>
        <p:nvPicPr>
          <p:cNvPr id="15" name="Picture 14"/>
          <p:cNvPicPr>
            <a:picLocks noChangeAspect="1"/>
          </p:cNvPicPr>
          <p:nvPr/>
        </p:nvPicPr>
        <p:blipFill>
          <a:blip r:embed="rId2"/>
          <a:stretch>
            <a:fillRect/>
          </a:stretch>
        </p:blipFill>
        <p:spPr>
          <a:xfrm>
            <a:off x="14447520" y="6558437"/>
            <a:ext cx="2590800" cy="2590800"/>
          </a:xfrm>
          <a:prstGeom prst="rect">
            <a:avLst/>
          </a:prstGeom>
        </p:spPr>
      </p:pic>
      <p:pic>
        <p:nvPicPr>
          <p:cNvPr id="16" name="Picture 15"/>
          <p:cNvPicPr>
            <a:picLocks noChangeAspect="1"/>
          </p:cNvPicPr>
          <p:nvPr/>
        </p:nvPicPr>
        <p:blipFill>
          <a:blip r:embed="rId3"/>
          <a:stretch>
            <a:fillRect/>
          </a:stretch>
        </p:blipFill>
        <p:spPr>
          <a:xfrm>
            <a:off x="14469293" y="9525000"/>
            <a:ext cx="2590800" cy="2590800"/>
          </a:xfrm>
          <a:prstGeom prst="rect">
            <a:avLst/>
          </a:prstGeom>
        </p:spPr>
      </p:pic>
      <p:pic>
        <p:nvPicPr>
          <p:cNvPr id="17" name="Picture 16"/>
          <p:cNvPicPr>
            <a:picLocks noChangeAspect="1"/>
          </p:cNvPicPr>
          <p:nvPr/>
        </p:nvPicPr>
        <p:blipFill>
          <a:blip r:embed="rId4"/>
          <a:stretch>
            <a:fillRect/>
          </a:stretch>
        </p:blipFill>
        <p:spPr>
          <a:xfrm>
            <a:off x="14447520" y="13378537"/>
            <a:ext cx="5041900" cy="2032000"/>
          </a:xfrm>
          <a:prstGeom prst="rect">
            <a:avLst/>
          </a:prstGeom>
        </p:spPr>
      </p:pic>
      <p:sp>
        <p:nvSpPr>
          <p:cNvPr id="10" name="TextBox 13"/>
          <p:cNvSpPr txBox="1"/>
          <p:nvPr/>
        </p:nvSpPr>
        <p:spPr>
          <a:xfrm>
            <a:off x="14811334" y="12464651"/>
            <a:ext cx="4678086" cy="1048150"/>
          </a:xfrm>
          <a:prstGeom prst="rect">
            <a:avLst/>
          </a:prstGeom>
          <a:noFill/>
          <a:ln>
            <a:noFill/>
          </a:ln>
        </p:spPr>
        <p:txBody>
          <a:bodyPr wrap="square" lIns="0" tIns="0" rIns="0" bIns="0" anchor="t"/>
          <a:lstStyle/>
          <a:p>
            <a:pPr>
              <a:lnSpc>
                <a:spcPts val="1663"/>
              </a:lnSpc>
              <a:spcAft>
                <a:spcPts val="275"/>
              </a:spcAft>
              <a:defRPr lang="en-US"/>
            </a:pPr>
            <a:r>
              <a:rPr sz="1300" b="1" spc="12" dirty="0">
                <a:solidFill>
                  <a:srgbClr val="716FB2"/>
                </a:solidFill>
                <a:latin typeface="Arial" charset="77"/>
                <a:ea typeface="Arial" charset="77"/>
                <a:cs typeface="Arial" charset="77"/>
              </a:rPr>
              <a:t>Duis autern vel eum iri</a:t>
            </a:r>
            <a:endParaRPr sz="1300" b="1" spc="12" dirty="0">
              <a:latin typeface="Arial" charset="77"/>
              <a:ea typeface="Arial" charset="77"/>
              <a:cs typeface="Arial" charset="77"/>
            </a:endParaRPr>
          </a:p>
          <a:p>
            <a:pPr>
              <a:lnSpc>
                <a:spcPts val="1663"/>
              </a:lnSpc>
              <a:spcAft>
                <a:spcPts val="1101"/>
              </a:spcAft>
              <a:defRPr lang="en-US"/>
            </a:pPr>
            <a:r>
              <a:rPr sz="1300" spc="12" dirty="0">
                <a:latin typeface="Arial" charset="77"/>
                <a:ea typeface="Arial" charset="77"/>
                <a:cs typeface="Arial" charset="77"/>
              </a:rPr>
              <a:t>Ure dolot in hendrerit in vulputate velit esse molestie consequat, vel illum dolore eu feugiat nulla facilisis at vero eros et accumsan et iusto odio</a:t>
            </a:r>
          </a:p>
        </p:txBody>
      </p:sp>
      <p:cxnSp>
        <p:nvCxnSpPr>
          <p:cNvPr id="18" name="Straight Connector 17"/>
          <p:cNvCxnSpPr/>
          <p:nvPr/>
        </p:nvCxnSpPr>
        <p:spPr>
          <a:xfrm>
            <a:off x="7242048" y="2862072"/>
            <a:ext cx="0" cy="12746736"/>
          </a:xfrm>
          <a:prstGeom prst="line">
            <a:avLst/>
          </a:prstGeom>
          <a:ln w="5334" cmpd="sng">
            <a:solidFill>
              <a:srgbClr val="A7A5A6"/>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3844016" y="2862072"/>
            <a:ext cx="0" cy="12746736"/>
          </a:xfrm>
          <a:prstGeom prst="line">
            <a:avLst/>
          </a:prstGeom>
          <a:ln w="5334" cmpd="sng">
            <a:solidFill>
              <a:srgbClr val="A7A5A6"/>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0445984" y="2862072"/>
            <a:ext cx="0" cy="12746736"/>
          </a:xfrm>
          <a:prstGeom prst="line">
            <a:avLst/>
          </a:prstGeom>
          <a:ln w="5334" cmpd="sng">
            <a:solidFill>
              <a:srgbClr val="A7A5A6"/>
            </a:solidFill>
          </a:ln>
        </p:spPr>
        <p:style>
          <a:lnRef idx="2">
            <a:schemeClr val="accent1"/>
          </a:lnRef>
          <a:fillRef idx="0">
            <a:schemeClr val="accent1"/>
          </a:fillRef>
          <a:effectRef idx="1">
            <a:schemeClr val="accent1"/>
          </a:effectRef>
          <a:fontRef idx="minor">
            <a:schemeClr val="tx1"/>
          </a:fontRef>
        </p:style>
      </p:cxnSp>
      <p:sp>
        <p:nvSpPr>
          <p:cNvPr id="22" name="TextBox 12"/>
          <p:cNvSpPr txBox="1"/>
          <p:nvPr/>
        </p:nvSpPr>
        <p:spPr>
          <a:xfrm>
            <a:off x="20445984" y="15773400"/>
            <a:ext cx="4785941" cy="1662240"/>
          </a:xfrm>
          <a:prstGeom prst="rect">
            <a:avLst/>
          </a:prstGeom>
          <a:noFill/>
          <a:ln>
            <a:noFill/>
          </a:ln>
        </p:spPr>
        <p:txBody>
          <a:bodyPr wrap="square" lIns="0" tIns="0" rIns="0" bIns="0" anchor="t"/>
          <a:lstStyle/>
          <a:p>
            <a:pPr>
              <a:lnSpc>
                <a:spcPts val="1663"/>
              </a:lnSpc>
              <a:spcAft>
                <a:spcPts val="275"/>
              </a:spcAft>
              <a:defRPr lang="en-US"/>
            </a:pPr>
            <a:endParaRPr lang="en-US" sz="1300" b="1" spc="12" dirty="0" smtClean="0">
              <a:solidFill>
                <a:srgbClr val="716FB2"/>
              </a:solidFill>
              <a:latin typeface="Arial" charset="77"/>
              <a:ea typeface="Arial" charset="77"/>
              <a:cs typeface="Arial" charset="77"/>
            </a:endParaRPr>
          </a:p>
          <a:p>
            <a:pPr>
              <a:lnSpc>
                <a:spcPts val="1663"/>
              </a:lnSpc>
              <a:spcAft>
                <a:spcPts val="275"/>
              </a:spcAft>
              <a:defRPr lang="en-US"/>
            </a:pPr>
            <a:endParaRPr lang="en-US" sz="3000" b="1" spc="12" dirty="0" smtClean="0">
              <a:solidFill>
                <a:srgbClr val="FF0000"/>
              </a:solidFill>
              <a:latin typeface="Arial" charset="77"/>
              <a:ea typeface="Arial" charset="77"/>
              <a:cs typeface="Arial" charset="77"/>
            </a:endParaRPr>
          </a:p>
          <a:p>
            <a:pPr>
              <a:lnSpc>
                <a:spcPts val="1663"/>
              </a:lnSpc>
              <a:spcAft>
                <a:spcPts val="275"/>
              </a:spcAft>
              <a:defRPr lang="en-US"/>
            </a:pPr>
            <a:endParaRPr lang="en-US" sz="3000" b="1" spc="12" dirty="0">
              <a:solidFill>
                <a:srgbClr val="FF0000"/>
              </a:solidFill>
              <a:latin typeface="Arial" charset="77"/>
              <a:ea typeface="Arial" charset="77"/>
              <a:cs typeface="Arial" charset="77"/>
            </a:endParaRPr>
          </a:p>
          <a:p>
            <a:pPr>
              <a:lnSpc>
                <a:spcPts val="1663"/>
              </a:lnSpc>
              <a:spcAft>
                <a:spcPts val="275"/>
              </a:spcAft>
              <a:defRPr lang="en-US"/>
            </a:pPr>
            <a:endParaRPr lang="en-US" sz="3000" b="1" spc="12" dirty="0" smtClean="0">
              <a:solidFill>
                <a:srgbClr val="FF0000"/>
              </a:solidFill>
              <a:latin typeface="Arial" charset="77"/>
              <a:ea typeface="Arial" charset="77"/>
              <a:cs typeface="Arial" charset="77"/>
            </a:endParaRPr>
          </a:p>
          <a:p>
            <a:pPr>
              <a:lnSpc>
                <a:spcPts val="1663"/>
              </a:lnSpc>
              <a:spcAft>
                <a:spcPts val="275"/>
              </a:spcAft>
              <a:defRPr lang="en-US"/>
            </a:pPr>
            <a:r>
              <a:rPr lang="en-US" sz="3000" b="1" spc="12" dirty="0" smtClean="0">
                <a:solidFill>
                  <a:srgbClr val="BA0000"/>
                </a:solidFill>
                <a:latin typeface="Arial" charset="77"/>
                <a:ea typeface="Arial" charset="77"/>
                <a:cs typeface="Arial" charset="77"/>
              </a:rPr>
              <a:t>Need to output at 200%</a:t>
            </a:r>
            <a:endParaRPr sz="3000" spc="12" dirty="0">
              <a:solidFill>
                <a:srgbClr val="BA0000"/>
              </a:solidFill>
              <a:latin typeface="Arial" charset="77"/>
              <a:ea typeface="Arial" charset="77"/>
              <a:cs typeface="Arial" charset="77"/>
            </a:endParaRPr>
          </a:p>
        </p:txBody>
      </p:sp>
      <p:pic>
        <p:nvPicPr>
          <p:cNvPr id="23" name="Picture 22" descr="UCSF_Diller_navy_RGB.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4315" y="14490840"/>
            <a:ext cx="4176476" cy="1288198"/>
          </a:xfrm>
          <a:prstGeom prst="rect">
            <a:avLst/>
          </a:prstGeom>
        </p:spPr>
      </p:pic>
    </p:spTree>
    <p:extLst>
      <p:ext uri="{BB962C8B-B14F-4D97-AF65-F5344CB8AC3E}">
        <p14:creationId xmlns:p14="http://schemas.microsoft.com/office/powerpoint/2010/main" val="1896800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TotalTime>
  <Words>1036</Words>
  <Application>Microsoft Macintosh PowerPoint</Application>
  <PresentationFormat>Custom</PresentationFormat>
  <Paragraphs>57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LekasMiller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Designer</dc:creator>
  <cp:lastModifiedBy>Erin Hayes</cp:lastModifiedBy>
  <cp:revision>8</cp:revision>
  <dcterms:created xsi:type="dcterms:W3CDTF">2015-11-13T23:10:03Z</dcterms:created>
  <dcterms:modified xsi:type="dcterms:W3CDTF">2016-05-03T18:53:40Z</dcterms:modified>
</cp:coreProperties>
</file>