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/>
    <p:restoredTop sz="94666"/>
  </p:normalViewPr>
  <p:slideViewPr>
    <p:cSldViewPr snapToGrid="0" snapToObjects="1">
      <p:cViewPr varScale="1">
        <p:scale>
          <a:sx n="81" d="100"/>
          <a:sy n="81" d="100"/>
        </p:scale>
        <p:origin x="24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73-39B4-5B4D-9A13-6571611E3E4B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C7B6-ACEB-6449-820A-72A5F1ADC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73-39B4-5B4D-9A13-6571611E3E4B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C7B6-ACEB-6449-820A-72A5F1ADC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73-39B4-5B4D-9A13-6571611E3E4B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C7B6-ACEB-6449-820A-72A5F1ADC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73-39B4-5B4D-9A13-6571611E3E4B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C7B6-ACEB-6449-820A-72A5F1ADC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73-39B4-5B4D-9A13-6571611E3E4B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C7B6-ACEB-6449-820A-72A5F1ADC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73-39B4-5B4D-9A13-6571611E3E4B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C7B6-ACEB-6449-820A-72A5F1ADC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73-39B4-5B4D-9A13-6571611E3E4B}" type="datetimeFigureOut">
              <a:rPr lang="en-US" smtClean="0"/>
              <a:t>9/6/17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C7B6-ACEB-6449-820A-72A5F1ADC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73-39B4-5B4D-9A13-6571611E3E4B}" type="datetimeFigureOut">
              <a:rPr lang="en-US" smtClean="0"/>
              <a:t>9/6/17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C7B6-ACEB-6449-820A-72A5F1ADC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73-39B4-5B4D-9A13-6571611E3E4B}" type="datetimeFigureOut">
              <a:rPr lang="en-US" smtClean="0"/>
              <a:t>9/6/17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C7B6-ACEB-6449-820A-72A5F1ADC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73-39B4-5B4D-9A13-6571611E3E4B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C7B6-ACEB-6449-820A-72A5F1ADC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73-39B4-5B4D-9A13-6571611E3E4B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C7B6-ACEB-6449-820A-72A5F1ADC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DD473-39B4-5B4D-9A13-6571611E3E4B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7C7B6-ACEB-6449-820A-72A5F1ADC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3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13758"/>
            <a:ext cx="6858000" cy="914400"/>
          </a:xfrm>
          <a:prstGeom prst="rect">
            <a:avLst/>
          </a:prstGeom>
          <a:solidFill>
            <a:srgbClr val="0F13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1pPr>
            <a:lvl2pPr marL="742950" indent="-28575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2pPr>
            <a:lvl3pPr marL="11430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3pPr>
            <a:lvl4pPr marL="16002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4pPr>
            <a:lvl5pPr marL="20574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9pPr>
          </a:lstStyle>
          <a:p>
            <a:pPr>
              <a:defRPr/>
            </a:pPr>
            <a:endParaRPr lang="x-none" altLang="x-none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66091" y="-46230"/>
            <a:ext cx="58144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 sz="7200" b="1">
                <a:solidFill>
                  <a:schemeClr val="bg1"/>
                </a:solidFill>
                <a:latin typeface="Opti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7200" b="1">
                <a:solidFill>
                  <a:schemeClr val="bg1"/>
                </a:solidFill>
                <a:latin typeface="Optima" charset="0"/>
                <a:ea typeface="ＭＳ Ｐゴシック" charset="0"/>
              </a:defRPr>
            </a:lvl2pPr>
            <a:lvl3pPr marL="11430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0"/>
              </a:defRPr>
            </a:lvl3pPr>
            <a:lvl4pPr marL="16002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0"/>
              </a:defRPr>
            </a:lvl4pPr>
            <a:lvl5pPr marL="20574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8800" b="0" dirty="0" smtClean="0">
                <a:latin typeface="Granjon LT Std" charset="0"/>
                <a:cs typeface="Granjon LT Std" charset="0"/>
              </a:rPr>
              <a:t>seminar</a:t>
            </a:r>
            <a:endParaRPr lang="en-US" sz="8800" b="0" dirty="0" smtClean="0">
              <a:latin typeface="Granjon LT Std" charset="0"/>
              <a:cs typeface="Granjon LT Std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81000" y="900642"/>
            <a:ext cx="609600" cy="533400"/>
          </a:xfrm>
          <a:prstGeom prst="rect">
            <a:avLst/>
          </a:prstGeom>
          <a:solidFill>
            <a:srgbClr val="0083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1pPr>
            <a:lvl2pPr marL="742950" indent="-28575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2pPr>
            <a:lvl3pPr marL="11430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3pPr>
            <a:lvl4pPr marL="16002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4pPr>
            <a:lvl5pPr marL="20574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9pPr>
          </a:lstStyle>
          <a:p>
            <a:pPr>
              <a:defRPr/>
            </a:pPr>
            <a:endParaRPr lang="x-none" altLang="x-none" smtClean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974834" y="1432034"/>
            <a:ext cx="304800" cy="304800"/>
          </a:xfrm>
          <a:prstGeom prst="rect">
            <a:avLst/>
          </a:prstGeom>
          <a:solidFill>
            <a:srgbClr val="F3B3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1pPr>
            <a:lvl2pPr marL="742950" indent="-28575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2pPr>
            <a:lvl3pPr marL="11430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3pPr>
            <a:lvl4pPr marL="16002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4pPr>
            <a:lvl5pPr marL="20574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9pPr>
          </a:lstStyle>
          <a:p>
            <a:pPr>
              <a:defRPr/>
            </a:pPr>
            <a:endParaRPr lang="x-none" altLang="x-none" smtClean="0">
              <a:solidFill>
                <a:srgbClr val="000000"/>
              </a:solidFill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-391509" y="2509345"/>
            <a:ext cx="74676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1pPr>
            <a:lvl2pPr marL="742950" indent="-28575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2pPr>
            <a:lvl3pPr marL="11430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3pPr>
            <a:lvl4pPr marL="16002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4pPr>
            <a:lvl5pPr marL="20574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x-none" sz="2800" b="0" dirty="0">
                <a:solidFill>
                  <a:schemeClr val="tx1"/>
                </a:solidFill>
                <a:latin typeface="Helvetica Neue" charset="0"/>
              </a:rPr>
              <a:t>name, degree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x-none" sz="2000" b="0" dirty="0">
                <a:solidFill>
                  <a:schemeClr val="tx1"/>
                </a:solidFill>
                <a:latin typeface="Helvetica Neue" charset="0"/>
              </a:rPr>
              <a:t>position &amp; affiliation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-391509" y="3804745"/>
            <a:ext cx="74676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1pPr>
            <a:lvl2pPr marL="742950" indent="-28575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2pPr>
            <a:lvl3pPr marL="11430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3pPr>
            <a:lvl4pPr marL="16002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4pPr>
            <a:lvl5pPr marL="20574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x-none" sz="3000" i="1" dirty="0">
                <a:solidFill>
                  <a:srgbClr val="0076AF"/>
                </a:solidFill>
                <a:latin typeface="Granjon LT Std Roman" charset="0"/>
              </a:rPr>
              <a:t>Seminar Title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-467709" y="4871545"/>
            <a:ext cx="74676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1pPr>
            <a:lvl2pPr marL="742950" indent="-28575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2pPr>
            <a:lvl3pPr marL="11430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3pPr>
            <a:lvl4pPr marL="16002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4pPr>
            <a:lvl5pPr marL="20574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altLang="x-none" sz="2000" b="0" dirty="0">
                <a:solidFill>
                  <a:srgbClr val="0F1328"/>
                </a:solidFill>
                <a:latin typeface="Helvetica Neue" charset="0"/>
                <a:ea typeface="Helvetica Neue" charset="0"/>
                <a:cs typeface="Helvetica Neue" charset="0"/>
              </a:rPr>
              <a:t>Date, Time</a:t>
            </a:r>
          </a:p>
          <a:p>
            <a:pPr algn="ctr">
              <a:spcBef>
                <a:spcPts val="600"/>
              </a:spcBef>
            </a:pPr>
            <a:r>
              <a:rPr lang="en-US" altLang="x-none" sz="2000" b="0" dirty="0">
                <a:solidFill>
                  <a:srgbClr val="0F1328"/>
                </a:solidFill>
                <a:latin typeface="Helvetica Neue" charset="0"/>
                <a:ea typeface="Helvetica Neue" charset="0"/>
                <a:cs typeface="Helvetica Neue" charset="0"/>
              </a:rPr>
              <a:t>Location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833635" y="7707914"/>
            <a:ext cx="3429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1pPr>
            <a:lvl2pPr marL="742950" indent="-28575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2pPr>
            <a:lvl3pPr marL="11430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3pPr>
            <a:lvl4pPr marL="16002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4pPr>
            <a:lvl5pPr marL="2057400" indent="-228600"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Optima" charset="0"/>
                <a:ea typeface="ＭＳ Ｐゴシック" charset="-128"/>
              </a:defRPr>
            </a:lvl9pPr>
          </a:lstStyle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en-US" altLang="x-none" sz="1200" b="0" i="1" dirty="0">
                <a:solidFill>
                  <a:srgbClr val="58518E"/>
                </a:solidFill>
                <a:latin typeface="Helvetica Neue" charset="0"/>
                <a:ea typeface="Helvetica Neue" charset="0"/>
                <a:cs typeface="Helvetica Neue" charset="0"/>
              </a:rPr>
              <a:t>more info:</a:t>
            </a:r>
          </a:p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en-US" altLang="x-none" sz="1200" b="0" dirty="0" smtClean="0">
                <a:solidFill>
                  <a:srgbClr val="58518E"/>
                </a:solidFill>
                <a:latin typeface="Helvetica Neue" charset="0"/>
                <a:ea typeface="Helvetica Neue" charset="0"/>
                <a:cs typeface="Helvetica Neue" charset="0"/>
              </a:rPr>
              <a:t>Geraldine Pacheco</a:t>
            </a:r>
            <a:endParaRPr lang="en-US" altLang="x-none" sz="1200" b="0" dirty="0">
              <a:solidFill>
                <a:srgbClr val="58518E"/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en-US" altLang="x-none" sz="1200" b="0" dirty="0" err="1" smtClean="0">
                <a:solidFill>
                  <a:srgbClr val="58518E"/>
                </a:solidFill>
                <a:latin typeface="Helvetica Neue" charset="0"/>
                <a:ea typeface="Helvetica Neue" charset="0"/>
                <a:cs typeface="Helvetica Neue" charset="0"/>
              </a:rPr>
              <a:t>Geraldine.Pacheco@ucsf.edu</a:t>
            </a:r>
            <a:endParaRPr lang="en-US" altLang="x-none" sz="1200" b="0" dirty="0">
              <a:solidFill>
                <a:srgbClr val="58518E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12" name="Picture 8" descr="UCSF_Diller_navy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29" y="7707914"/>
            <a:ext cx="19050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76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19</Words>
  <Application>Microsoft Macintosh PowerPoint</Application>
  <PresentationFormat>Letter Paper (8.5x11 in)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Calibri Light</vt:lpstr>
      <vt:lpstr>ＭＳ Ｐゴシック</vt:lpstr>
      <vt:lpstr>Arial</vt:lpstr>
      <vt:lpstr>Optima</vt:lpstr>
      <vt:lpstr>Calibri</vt:lpstr>
      <vt:lpstr>Granjon LT Std</vt:lpstr>
      <vt:lpstr>Granjon LT Std Roman</vt:lpstr>
      <vt:lpstr>Helvetica Neue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Gehrman, Karen</dc:creator>
  <cp:lastModifiedBy>Gehrman, Karen</cp:lastModifiedBy>
  <cp:revision>2</cp:revision>
  <dcterms:created xsi:type="dcterms:W3CDTF">2017-09-06T17:48:21Z</dcterms:created>
  <dcterms:modified xsi:type="dcterms:W3CDTF">2017-09-06T17:52:24Z</dcterms:modified>
</cp:coreProperties>
</file>